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1286-EE7C-4C08-8DA3-4A207B7E5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EAD35-D76C-404C-99D1-359D5C547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3FC6-A9B6-42D8-AE89-E32C1126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510C7-87CA-4A38-9210-9FF3FFDE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942EB-E1DD-44A8-B14F-5C1CD848C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40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0EE8-2778-4DE8-9B03-51010392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19FB2-A5E3-4C87-8C00-27C7C7D97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EF2F9-A45A-4C5B-B806-F7FCF628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39BAC-57DC-4936-902C-1438986A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628FF-BB12-4E88-8069-B791FC6E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542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74266A-E778-40D8-8758-E0EC9E595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463F8-BC8F-4671-80D5-82AD14DD7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6F31B-55EA-44B3-8EC7-89DA2718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AC51-235C-437C-8BD7-CA817343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C5C55-8100-4742-9B00-863C39DC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750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8F3BA-29A7-44C7-99D6-C5BB4175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8F22E-A98C-43DF-B717-B25101EB3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44A6E-CBFB-4074-AE13-D1EC92B1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BBBAB-9795-4B69-91CD-2E3A6042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8FB33-DAA0-48E8-9E4B-C3132681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55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2A25-A2F2-4BF0-AE46-2B462F02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3FF3C-708E-44FA-9975-67E171516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3039C-B323-4318-AB18-6BABC56F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29AD-5281-4B75-8380-96A75DC9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042D-13D0-4467-A17A-385A5725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30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AC07-352E-4BD3-B1BE-A3C5A53B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C4D1F-8BB3-4821-8784-DE6DD59BD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300EC-7289-4235-A62D-DA0D510F3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99FA7-611A-4705-91A7-EB618D5B1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D6B6E-9B62-4B5C-ADB9-B9F9DCBD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84B1F-215C-448A-83C4-61999C5A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9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996D-0330-41C9-8B0F-F7798783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30F7A-7C8C-4229-AEE1-0E2B48798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CC944-4875-49F1-B1C4-96DF1EB67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F2D07F-0880-4BFC-95E1-2D1B17D13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FCA42-F885-49AF-864F-EE6665A01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B01F5F-5B70-48CC-81E1-E04FA266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FC72E-DE8C-4BF1-BD46-C98FD587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97A2E-97F3-4AD9-AB0F-1DBFDF80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56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0816-96DD-4F26-B2CA-2A6E8176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73765-DDE2-453A-9EBD-5ABA7D36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27119-00E1-4231-B1EA-58565F99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EF82A-4A4D-40F0-93DE-8AFC55E0C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75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3D6A9-8198-4C9E-AEF1-DFA904C7F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3D067-D252-45B9-BD68-A5535C5C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F287D-2FF2-4D23-B85E-A94A34AA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97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35948-6293-4F73-A10F-F06669AC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708A2-8A94-4100-913F-81E20FB8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F7772-325F-4DDB-AAB6-19CF17407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99805-C0B4-46E5-BECA-A3B5E535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00B29-757F-42B2-B103-868F6898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12C56-C06B-4B68-834E-DE8E1304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836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FB03-53D1-4E57-9177-260F0096F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4C02B-B5BA-487B-9AA5-BA21905CC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BA54B-5824-4DF5-91CB-B2CB5AEBE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8E952-ACB2-434A-9A81-92A7789F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36A46-4F3A-4B37-9D96-CEE734C2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07509-775F-4718-8593-E186EE08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22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68B45-124E-4C60-B477-EBFBD2B49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D2E0B-9807-4D82-AF3D-CBD757CF7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0822E-6A08-4100-B7D8-A6BCFA626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6EF11-D090-4D70-998B-57D7BAEF1C85}" type="datetimeFigureOut">
              <a:rPr lang="en-IN" smtClean="0"/>
              <a:t>28-10-2020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4BF65-7D6B-40A6-9163-8C60EE329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507FD-F330-472A-B5A8-FB601A060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A48A-EA37-4494-8265-4F4DA85C02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18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284B-EC13-453A-A0E8-85632E98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        </a:t>
            </a:r>
            <a:r>
              <a:rPr lang="en-US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BCA ENGLISH (US01ABCA01)</a:t>
            </a:r>
            <a:br>
              <a:rPr lang="en-IN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6FBAB-0201-4A22-9E45-1B5AD594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 algn="ctr">
              <a:spcAft>
                <a:spcPts val="600"/>
              </a:spcAft>
            </a:pPr>
            <a:r>
              <a:rPr lang="en-US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6</a:t>
            </a:r>
          </a:p>
          <a:p>
            <a:pPr algn="ctr">
              <a:spcAft>
                <a:spcPts val="600"/>
              </a:spcAft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TOPIC 6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Letters of complaint To Civil   Authorities</a:t>
            </a:r>
            <a:endParaRPr lang="en-IN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929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F6E4-12B2-45CF-8119-510CE129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7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rgbClr val="002060"/>
                </a:solidFill>
              </a:rPr>
              <a:t>What  are Complaint Letters?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7F34C-83F5-4925-8B40-2BB62173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523"/>
            <a:ext cx="10515600" cy="5098440"/>
          </a:xfrm>
        </p:spPr>
        <p:txBody>
          <a:bodyPr/>
          <a:lstStyle/>
          <a:p>
            <a:endParaRPr lang="en-IN" dirty="0">
              <a:solidFill>
                <a:srgbClr val="002060"/>
              </a:solidFill>
            </a:endParaRPr>
          </a:p>
          <a:p>
            <a:r>
              <a:rPr lang="en-IN" dirty="0">
                <a:solidFill>
                  <a:srgbClr val="002060"/>
                </a:solidFill>
              </a:rPr>
              <a:t>Letters written to authorities  or someone when we are not satisfised with the product or service provided by them. It can also written to air any grievance or wrong doing.</a:t>
            </a:r>
          </a:p>
          <a:p>
            <a:r>
              <a:rPr lang="en-IN" dirty="0">
                <a:solidFill>
                  <a:srgbClr val="002060"/>
                </a:solidFill>
              </a:rPr>
              <a:t>These are formal letters.</a:t>
            </a:r>
          </a:p>
          <a:p>
            <a:r>
              <a:rPr lang="en-IN" dirty="0">
                <a:solidFill>
                  <a:srgbClr val="002060"/>
                </a:solidFill>
              </a:rPr>
              <a:t>All necessary details must be written by the writer.</a:t>
            </a:r>
          </a:p>
          <a:p>
            <a:r>
              <a:rPr lang="en-IN" dirty="0">
                <a:solidFill>
                  <a:srgbClr val="002060"/>
                </a:solidFill>
              </a:rPr>
              <a:t>The tone of the letter should be firm but polite.</a:t>
            </a:r>
          </a:p>
          <a:p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5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F6A3-DFCA-4164-ADF3-5A707302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577"/>
          </a:xfrm>
        </p:spPr>
        <p:txBody>
          <a:bodyPr>
            <a:normAutofit/>
          </a:bodyPr>
          <a:lstStyle/>
          <a:p>
            <a:pPr algn="ctr"/>
            <a:r>
              <a:rPr lang="en-IN" sz="2800" dirty="0"/>
              <a:t>Format of the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56CB5-20CA-4418-ABAC-6D2B9262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9" y="967702"/>
            <a:ext cx="10515600" cy="5890297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Sender’s Address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Date: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Receiver’s Address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Subject: (Mention the reason for complaint)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Salutations (Dear/Mr./Ms.)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Body of the letter: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Introduction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Main reason to write the letter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Conclusion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Closing of letter (Yours sincerely/faithfully)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9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Signature</a:t>
            </a:r>
            <a:endParaRPr lang="en-IN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8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92C6-3441-4AE0-B98E-5781B3D5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           </a:t>
            </a:r>
            <a:r>
              <a:rPr lang="en-US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HOW SHOULD WE WRITE A COMPLAINT LETTER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E246A-6995-4318-B446-76D33D614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497773"/>
          </a:xfrm>
        </p:spPr>
        <p:txBody>
          <a:bodyPr>
            <a:normAutofit fontScale="92500"/>
          </a:bodyPr>
          <a:lstStyle/>
          <a:p>
            <a:r>
              <a:rPr lang="en-IN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Write  in a polite manner</a:t>
            </a:r>
          </a:p>
          <a:p>
            <a:r>
              <a:rPr lang="en-IN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Always introduce yourself</a:t>
            </a: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first if needed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Never forget to mention the </a:t>
            </a:r>
            <a:r>
              <a:rPr lang="en-IN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date of writing the letter</a:t>
            </a:r>
            <a:endParaRPr lang="en-IN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letter of receiver or recipient should be properly mentioned along with </a:t>
            </a:r>
            <a:r>
              <a:rPr lang="en-IN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Pincode</a:t>
            </a: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./ ZIP Code</a:t>
            </a:r>
            <a:endParaRPr lang="en-IN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N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Mention the purpose of writing a letter in subject line.</a:t>
            </a:r>
            <a:endParaRPr lang="en-IN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Start the letter with a salutation or proper greeting.</a:t>
            </a:r>
            <a:endParaRPr lang="en-IN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IN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Write the first paragraph by introducing yourself</a:t>
            </a: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, and then writing the purpose of writing the letter. It should be very loud and clear.</a:t>
            </a:r>
            <a:endParaRPr lang="en-IN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29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C081-AE61-437F-A65D-A20FDBF6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45E23-29D2-4A52-AF07-4D0D9E89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IN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 the second paragraph give a brief description of the complaint and what problems it is causing to you. Do not deviate from the main topic.</a:t>
            </a:r>
            <a:endParaRPr lang="en-IN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third paragraph should include the conclusion part, where you state the resolution for your problem.</a:t>
            </a:r>
            <a:endParaRPr lang="en-IN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Close your letter by thanking the person for giving time to the letter.</a:t>
            </a:r>
            <a:endParaRPr lang="en-IN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Check the grammar and spelling mistakes if any.</a:t>
            </a:r>
            <a:endParaRPr lang="en-IN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IN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You can highlight the important points in the letter, to grab the quick attention of the reader</a:t>
            </a:r>
            <a:r>
              <a:rPr lang="en-IN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012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A4B4-BE6D-4E4A-82C2-85712D31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ABF5-5ACA-4973-83F4-B168854EE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060"/>
            <a:ext cx="10515600" cy="5016903"/>
          </a:xfrm>
        </p:spPr>
        <p:txBody>
          <a:bodyPr/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Write a letter of complaint   to the Chief Officer complaining about water logging in your area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Becomes home for   mosquitoes   / flies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They can cause diseases like Malaria/ dengue/ chicken guinea 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Causes bad smell  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Walking becomes difficult   after the water level goes down due to slush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Spoils our clothes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Damages vehicles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022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5BAC-DF4D-47DD-BF5A-D4C28E26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1AECB-D573-4A0A-A898-818323C73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Problems due to the bad condition (  pot holes) of the main road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Water gets   collected   in the pot holes and causes accidents   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Damages vehicles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 Old people   get back pain	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Slows down traffic   and time is   wasted.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Causes pollution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353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9A3C-1E48-4F05-99B9-C119BF93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2DD6-914A-4326-A45C-ABD2AD075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004"/>
            <a:ext cx="10515600" cy="497595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Problem of stray dogs your area                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                                                          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They   bark at night.  Disturbs sleep. / studies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They   attack    children and people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They make the street dirty   by   spreading   garbage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they run after people on two –wheelers and cause accidents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                                                                             From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215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469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                  BCA ENGLISH (US01ABCA01) </vt:lpstr>
      <vt:lpstr>What  are Complaint Letters?</vt:lpstr>
      <vt:lpstr>Format of the letter</vt:lpstr>
      <vt:lpstr>                                           HOW SHOULD WE WRITE A COMPLAINT LETTER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BCA ENGLISH (US01ABCA01) </dc:title>
  <dc:creator>Dr C. R. Gurjar</dc:creator>
  <cp:lastModifiedBy>Dr C. R. Gurjar</cp:lastModifiedBy>
  <cp:revision>7</cp:revision>
  <dcterms:created xsi:type="dcterms:W3CDTF">2020-10-28T02:09:04Z</dcterms:created>
  <dcterms:modified xsi:type="dcterms:W3CDTF">2020-10-28T12:42:36Z</dcterms:modified>
</cp:coreProperties>
</file>